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49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74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29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78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95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63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19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45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3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38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BD110-E5DE-4A4C-9DCD-7880F556C130}" type="datetimeFigureOut">
              <a:rPr lang="pt-BR" smtClean="0"/>
              <a:t>06/01/2016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12A1E-E9F7-4F0B-9A5A-69C8F72C8B3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67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8"/>
          <p:cNvSpPr/>
          <p:nvPr/>
        </p:nvSpPr>
        <p:spPr bwMode="auto">
          <a:xfrm>
            <a:off x="1478071" y="2544696"/>
            <a:ext cx="1716520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 rot="16200000">
            <a:off x="668433" y="2847181"/>
            <a:ext cx="9477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>
            <a:spAutoFit/>
          </a:bodyPr>
          <a:lstStyle/>
          <a:p>
            <a:pPr defTabSz="874713">
              <a:defRPr/>
            </a:pPr>
            <a:r>
              <a:rPr lang="pt-BR" altLang="zh-CN" sz="1400" dirty="0" smtClean="0">
                <a:latin typeface="+mn-lt"/>
              </a:rPr>
              <a:t>AÇÃO</a:t>
            </a:r>
            <a:endParaRPr lang="pt-BR" altLang="zh-CN" sz="1400" dirty="0">
              <a:latin typeface="+mn-lt"/>
            </a:endParaRP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blackWhite">
          <a:xfrm>
            <a:off x="1322383" y="1772816"/>
            <a:ext cx="1588" cy="216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3451035" y="4020394"/>
            <a:ext cx="2393155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defTabSz="874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Verdana" pitchFamily="34" charset="0"/>
                <a:cs typeface="Verdana" pitchFamily="34" charset="0"/>
              </a:rPr>
              <a:t>ETAPAS DO PROCESSO</a:t>
            </a:r>
            <a:endParaRPr lang="pt-BR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Line 30"/>
          <p:cNvSpPr>
            <a:spLocks noChangeShapeType="1"/>
          </p:cNvSpPr>
          <p:nvPr/>
        </p:nvSpPr>
        <p:spPr bwMode="blackWhite">
          <a:xfrm>
            <a:off x="1332360" y="3918791"/>
            <a:ext cx="61199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1" name="CaixaDeTexto 36"/>
          <p:cNvSpPr txBox="1">
            <a:spLocks noChangeArrowheads="1"/>
          </p:cNvSpPr>
          <p:nvPr/>
        </p:nvSpPr>
        <p:spPr bwMode="auto">
          <a:xfrm>
            <a:off x="1486504" y="2780928"/>
            <a:ext cx="1708088" cy="36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ETAPA 1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8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821" y="3407390"/>
            <a:ext cx="475417" cy="47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ângulo 8"/>
          <p:cNvSpPr/>
          <p:nvPr/>
        </p:nvSpPr>
        <p:spPr bwMode="auto">
          <a:xfrm>
            <a:off x="3278270" y="2537194"/>
            <a:ext cx="1716520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CaixaDeTexto 36"/>
          <p:cNvSpPr txBox="1">
            <a:spLocks noChangeArrowheads="1"/>
          </p:cNvSpPr>
          <p:nvPr/>
        </p:nvSpPr>
        <p:spPr bwMode="auto">
          <a:xfrm>
            <a:off x="3286703" y="2773426"/>
            <a:ext cx="1708088" cy="36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ETAPA 2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Retângulo 8"/>
          <p:cNvSpPr/>
          <p:nvPr/>
        </p:nvSpPr>
        <p:spPr bwMode="auto">
          <a:xfrm>
            <a:off x="5111097" y="2520606"/>
            <a:ext cx="1716520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CaixaDeTexto 36"/>
          <p:cNvSpPr txBox="1">
            <a:spLocks noChangeArrowheads="1"/>
          </p:cNvSpPr>
          <p:nvPr/>
        </p:nvSpPr>
        <p:spPr bwMode="auto">
          <a:xfrm>
            <a:off x="5119530" y="2756838"/>
            <a:ext cx="1708088" cy="36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ETAPA 3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30" name="Picture 6" descr="big, face, smil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76" y="3389078"/>
            <a:ext cx="501709" cy="50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ace, plain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14" y="3389078"/>
            <a:ext cx="472120" cy="47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2587186" y="655415"/>
            <a:ext cx="293781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defTabSz="874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Verdana" pitchFamily="34" charset="0"/>
                <a:cs typeface="Verdana" pitchFamily="34" charset="0"/>
              </a:rPr>
              <a:t>Template: Jornada do Usuário</a:t>
            </a:r>
            <a:endParaRPr lang="pt-BR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8"/>
          <p:cNvSpPr/>
          <p:nvPr/>
        </p:nvSpPr>
        <p:spPr bwMode="auto">
          <a:xfrm>
            <a:off x="623232" y="2544696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 rot="16200000">
            <a:off x="-186406" y="2847181"/>
            <a:ext cx="9477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>
            <a:spAutoFit/>
          </a:bodyPr>
          <a:lstStyle/>
          <a:p>
            <a:pPr defTabSz="874713">
              <a:defRPr/>
            </a:pPr>
            <a:r>
              <a:rPr lang="pt-BR" altLang="zh-CN" sz="1400" dirty="0" smtClean="0">
                <a:latin typeface="+mn-lt"/>
              </a:rPr>
              <a:t>AÇÃO</a:t>
            </a:r>
            <a:endParaRPr lang="pt-BR" altLang="zh-CN" sz="1400" dirty="0">
              <a:latin typeface="+mn-lt"/>
            </a:endParaRP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blackWhite">
          <a:xfrm>
            <a:off x="467544" y="1772816"/>
            <a:ext cx="9976" cy="243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898744" y="4471839"/>
            <a:ext cx="5018789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defTabSz="874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Verdana" pitchFamily="34" charset="0"/>
                <a:cs typeface="Verdana" pitchFamily="34" charset="0"/>
              </a:rPr>
              <a:t>Processo: Assistir um filme pela </a:t>
            </a:r>
            <a:endParaRPr lang="pt-BR" altLang="zh-CN" dirty="0">
              <a:solidFill>
                <a:schemeClr val="tx1">
                  <a:lumMod val="95000"/>
                  <a:lumOff val="5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Line 30"/>
          <p:cNvSpPr>
            <a:spLocks noChangeShapeType="1"/>
          </p:cNvSpPr>
          <p:nvPr/>
        </p:nvSpPr>
        <p:spPr bwMode="blackWhite">
          <a:xfrm flipV="1">
            <a:off x="477520" y="4189344"/>
            <a:ext cx="8270943" cy="317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1" name="CaixaDeTexto 36"/>
          <p:cNvSpPr txBox="1">
            <a:spLocks noChangeArrowheads="1"/>
          </p:cNvSpPr>
          <p:nvPr/>
        </p:nvSpPr>
        <p:spPr bwMode="auto">
          <a:xfrm>
            <a:off x="631665" y="2780928"/>
            <a:ext cx="1492063" cy="36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Ir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à Loja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8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22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ace, plai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30" y="3410864"/>
            <a:ext cx="691231" cy="69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8"/>
          <p:cNvSpPr/>
          <p:nvPr/>
        </p:nvSpPr>
        <p:spPr bwMode="auto">
          <a:xfrm>
            <a:off x="2207408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CaixaDeTexto 36"/>
          <p:cNvSpPr txBox="1">
            <a:spLocks noChangeArrowheads="1"/>
          </p:cNvSpPr>
          <p:nvPr/>
        </p:nvSpPr>
        <p:spPr bwMode="auto">
          <a:xfrm>
            <a:off x="2215841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Escolher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o </a:t>
            </a:r>
          </a:p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DVD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" name="Retângulo 8"/>
          <p:cNvSpPr/>
          <p:nvPr/>
        </p:nvSpPr>
        <p:spPr bwMode="auto">
          <a:xfrm>
            <a:off x="3791584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CaixaDeTexto 36"/>
          <p:cNvSpPr txBox="1">
            <a:spLocks noChangeArrowheads="1"/>
          </p:cNvSpPr>
          <p:nvPr/>
        </p:nvSpPr>
        <p:spPr bwMode="auto">
          <a:xfrm>
            <a:off x="3800017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Assistir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o </a:t>
            </a:r>
          </a:p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filme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Retângulo 8"/>
          <p:cNvSpPr/>
          <p:nvPr/>
        </p:nvSpPr>
        <p:spPr bwMode="auto">
          <a:xfrm>
            <a:off x="5364088" y="2529199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CaixaDeTexto 36"/>
          <p:cNvSpPr txBox="1">
            <a:spLocks noChangeArrowheads="1"/>
          </p:cNvSpPr>
          <p:nvPr/>
        </p:nvSpPr>
        <p:spPr bwMode="auto">
          <a:xfrm>
            <a:off x="5372521" y="2625790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Devolver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o DVD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Retângulo 8"/>
          <p:cNvSpPr/>
          <p:nvPr/>
        </p:nvSpPr>
        <p:spPr bwMode="auto">
          <a:xfrm>
            <a:off x="6931824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CaixaDeTexto 36"/>
          <p:cNvSpPr txBox="1">
            <a:spLocks noChangeArrowheads="1"/>
          </p:cNvSpPr>
          <p:nvPr/>
        </p:nvSpPr>
        <p:spPr bwMode="auto">
          <a:xfrm>
            <a:off x="6940257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Multa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por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Atraso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3" name="Picture 6" descr="big, face, smil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95" y="3410864"/>
            <a:ext cx="734553" cy="73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big, face, smil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714" y="3410864"/>
            <a:ext cx="734553" cy="73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258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esultado de imagem para blockbus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Resultado de imagem para blockbus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6" descr="Resultado de imagem para blockbus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8" descr="data:image/png;base64,iVBORw0KGgoAAAANSUhEUgAAASIAAACuCAMAAAClZfCTAAABIFBMVEUOP6n/////qQP/rQD/rgD/qwAAO6wANq8AOK4APKsANbAAOa0ANa8APaoAOa4APKwANqYAKaMAMKUAM7EAKKMALqQAJKL3pgAAM6WZdm+fq9WNcHeTc3PVlD6feWuugGF9aX+0g1xOVZPdmDX09vvJjkrYljo9TppmXop2ZoLvohzZ3u4AP6XFjE5XWJBfW42PcXVxY4VqYIjAiVPn6/XjnCovSZ5FUZaBa32mfGayvN2Rn8+6hlgbQ6PPkUOsf2J6jMfK0ejCyuQ8XLN0h8Xzoxhfdr1LZrcALrQ1S50vU7BmZmbU1NSWpNLpniWst9tYcLusrKy/v79RUVGbob4tLS1zc3NFasHe3t4AAACjo6OEhIRBQUEgICBoaGgAFZ8t1xsdAAAbMElEQVR4nO1daUMiybItrKydBBUVGRRZpFEa90awW9ResLVnmumZuXfevFne+///4uUWWVVQCUUJCn1ffGm0pag6ZJw4EZGLlvpPs/3Xb999wx/jv0Gb370snr358PX+y8bm+irW1t/Fftd/CET7r3+++7i+sblN0OG2/vF9zPd+9xAxv9K22NAJmbMZ8wrfM0Rv3n69b62tra86WpRtvI53me8Tov33P3z6srW2uR0NDrfNt/Eu9r1BRPzq7rMWJB2lrcZk7O8IIhqvsNqvRixu4P8uIKJ+9ZGAM9avIjxtP9bVlxyi/fckmONYfhUeQY5nWw/xyGhpIWLBfDUimE9Ex8xYVu/k9LpmHL2J80nLCBEB5763EZ90fHA82zU73dvdvo50w0CD/4rzccsFEQvm05MO86u0eXlWOmoScAg6OjL6N1flWE+/LBDRDOLzagLSoX6V7p3sXLfzAhyUf1UpHrdcyzPX4hD2EkA0QSSr0TE9y3Kq3b3dPPMrnQyd9kXhoJexbNNhSG//EOPzFxoiFq+2iF+tTgkO8SvXaRxe1ZuIgkP9qlm/OmzYru05wWG4GuMuFhSiN9Sv4onkIXBM28r1DgoX7RXpV7t73aqWJn41eq3V+8n3snAQMdLZ3EgSzIlftY6LlVcrSPjVSvt654SQjm1i1cU2J2chiwTRm6TBPMuCefnqpqmDXw3qpbNHb9ivImzt06TbWgyI3pBg3lunwTyBX9mX54WjgSH8Ss/v3nY7jhXpV1G2eTfh5l4aIsrI1K+mJR2NB/NjIpLzfOToKF+7Pj3p5WKDI2zj5/G3+IIQ0QyiRUkniUi2O+Xbm74hSEcfHJXOL800BPPpbGN8HvIiEL358MN9bysB6dBgTkVyfYCCIrlDg3k2ATjcnPFVkWeGiGQQQ2X2mOBQv3KpSK6thERyz53WryJsc6yrPRtEPDNfS0I6CpFsW8n8KsLWxyUizwERa18l9isqkgd6SCTHCeZT2fY4dTRfiGgw/0KTzyTBPFIkxw/mU9nGmGE0L4hYmX0tUTAHkZz3RfLFzgEJ5mNE8lNt3DCaA0RvPry7/5JUJHsNKpIN4Vc6E8nmrP0qwsbkszOFiOjATx83aWaewK8ywyKZ+JU5J78atbX384aIieTthH7l9o6LTCTrAZHsWpnnAYfbGE97OkSsZ55QJKe9TndIJJ9RkTx3vxqxVXU2+xSIXr/9eq8lDuaPZ6Wjgax49W9uyx0azJ9z6ATM+TxjiEgG8enL5oSeeYQxkZwLimTqV1QkR1e8ns/w7CDiFa+kIhkzkYykSD4qnPes2YnkJ9iY7vUUEJFg/i1x8ukxkSyDefOGiOTnCOZx7akQMZG8vTF9+wqTYG71DnYu2kYw+ZybSE5uySFiwTypSE63qqMieWwl+QXNnB4imkF8a20lCOZUJNvEr3yRjFjy6SyQX43axlQQ0Z75apLeHhHJaS9KJL90vIphmx/iQcSC+cb0wVyK5EotD1KHiOSdExLMn1UkJzd16REgYo3PBD1zJpItb6SSfHbpWYvsV6O2paqHaOpZt5NMVpKP/GBORHK347ycSH6Crakm0Gpf1mYjkldq10QkL1wwj29KMtKSiGQtLJIHRCRfukvmVyO2rprWp32JewnmVySYl3yRjIhILjfwkzo0C2PKcoj2abKTMZFsh0SyvkI7NFwkLz86zJTlEO3r2Lk7LJgHRLLBRHLhgPrVAiSfszTcU0H0YV31HtN2raUTyU8wVd9ae72meIdZPGpD+4qI5AoRybPofC6uqWb1aalNxTsyFcT8iolkWtT5fsCh3BrxNKvRfWst9VHx6GZXN0pnj5llD+YhY72WbLV4vduJAGkrEiMtdafga1xF6NL7bsBhY8dtHRdZWDYMtGeaw3/hfIuG6GcFX2Os64cjV1lKY6IF94rXHJ0VZnr/IDe80FEBkZKvraZ+5c399udrfHpxp7tXq1s9BOhwM1C9F8YoeoUayfRVfG3V9bo1/6eYm2GeR7KZE4bRT9v9EEJ0IN2En081ilJfFHzjXelN9xkeZebGsmzbOa7c8OUwHI6euzsMkZHPhd8ZuVyWQKTia/NQN1pLRtfMsVpVulgocxhyLHTg7okfaWtT/HLo+SJnqhOIlHzdQKizPBDRcO72zgtHPBtAnZ4eGjEFt8t/YeyeXRb5S3QSzlAj+yAEIhVfY2zo3eUJaSesQEOzAe5Y3YcA9xDIbtwG4q9vcmaHv9R3wvEoMpWlhdktxYe6A/12wUMa7/HSV1kfHQ7E7UMdHAuhfr10kDX5z0bf1Tzx8sIOXW49SjtSiFR8bR8NU/5CGdXJj+Wrm1dMKFu1MBmTsVIQONyctCzLczS3zX+BMBZ/bbTD8WgrKpOlEH1S8LVX0vuLC1HmTOhkA11jT7MrQYjIL/O5E+FYR0Ii2tcComMHXhqhald0S5ZC9MN29E1kz/Rhyn9h48U97lhVP2AZK103Uw6wszG4PbvEmoAIpIspSJowkAd8HRKPkX7GIHqvEI/4EhHA5/zUUxh2NZKA1oyCR8HKB4kHtRuPtDAhfpfP0cKE2xRDRXzP+FhgdvHQOmX/hQ5DXLsdhRCDaF+VguQMvfjyIY2tqXfpNyaKe0eEY3P1MPXoF7l8rdIVhIQaFBT7SPxUNbO0KaGZSPz1wGCDCJVCVKSoXrNWY0txc1ZNr9iK/3s2s/kM47alZbhnGc20ZhcRkI74t+0SF8yVRMRn+bcHfL3TOyvtNm0tPYC/htEU+iTFbj0MonuFN9nX+quX4mssSnjWK176NCzyUjxaz2lAup6HQGbQv3cOhCux/Ns5ARyZluxhGFbgnrWqG6CiVcXCNAbRVwVfezt6Pj1/NIaMTzFulKvs27Hr0ncyt+LlQVq80svpB/AmmgjgHsR5+l74SaB5ZsKw8ins6NIno+2vYyD6oOBr8jXol88a0liKRacYk+wc3RItI71FL5skaeRPVkjLVx6EKcRYUzC0kWckk24GKf3Kk8MqAJJfElPNCGUQvdmIvmHcQ+jgeUIa4WRHw97xzsVAlr30ZjWtOefCd/Yy+BGEjswlLmySSbIS+6syfVYLxhwL5laQ08nI8ocVEdzixbVPtoqJD3xmiCqk2X29MP8UhEas1knhMOvl/aIgf5BKlnxN/DVhRTsv+Nq1xR8QdZyt0XkorsVGgxxzZ1n6UymQpekk75DD6vTkMs9/XfOZRDHxgUP0TTFUCFdezDGkYfax+HiHbuWBuuZwEsGEsCtwWbElXyPsir/Uyd1ZgXkokq9LXuAngvUKUQSmP8haZk5ca8V/vvUxjpZ6p0hB7Irenk9VjeefBxprI7ChQ/jYvhipC5561o1A4xFnRMUHnbiQS3Rcy7IdGyDCLcjmOV+Ln3bpbCfTH1b6eVZe61HCG1lzBIjeKviacuF8tCObPqHT+zMhc3BpBAWvQDIV966k1oE/1XfcU6j9XN+082j3EVo+Lq+AGH3mPznwTFFdzJ5LUSCv5fN1ZBILEKlKRs4x8lF+uhFOzrCreXu8dEGDgYCAfu8QcYxmt8G/b2Pgyjh25WHJ0q6UPNQIpHsef1JwJZ3zNYxASEF6cpDJa/ktjM33YyBKqQqPLZ3IiZmgQ8vJvYNSpUfvCL5Cmm6Jh6LsgUWh0LjOeVXxBFjGMYKhK8bWINcbCt96/pDJKHAldM74+ir4k+YPq7yLzZWASzJTzDASEKlasrm+XppFSPMa3b3dPiLx2SjmsOYPBxukDKuRAjXXiN9AfuWY4pd9WxaFDM3KD9EWkYH0WaUrsds2z+QI5Pchh9UlMD69LECkalgzU5X4rRu9PoOQZp7ImqCBag0Le+K52i524Kmx/wQ02+D5FMmj05CbkgyiIhNT7QINgYQcpq8FKKy/hS+Br9lQwVgS25kpryXF8XiIVCV+70ofJAlphHWstBx+w5WLkgNBewU7fEAZbUsLOEYHi8SDjDP5LOeOrPgUTexW2/ydoKR4rd4SfN1koGTAsSy6DuWxmvGHlSmq/T6TjIdIxdeENPRpHQ3T0sVJoZ6/FRSq5W7CXzg68IO2x9nYYCUFoGYCQYaTCskr4FmI72BgKKqJnXSRiGSUb4v8ndWR5EDkxUBrF9IXtli7mYNhVbewKPEbsj6vmD0jIFKVjMh1pm0U4ca1YB09f8Yyaft0iFuNggvDoevygcNjr6TmiweHAWNc5DT5LHXJUHzMaV7roGHmcpr8fy0wENmY8m6hJMAGm9GSAt3iJX7DQG3g63H1opS6ZJQ19PJ0Ic0ayCTCoIKFYCbUDlHQ4gmPXBgOFdGnEOlyBsqGTVb0Mpp0agq0K4i6gYqPwe8JZ03yB5bMS7QAQ7P+DwxLGL4nuV1Jfe6A3A8R3Q0YAopNZwEiVYnfmtQowlQnB/IX9zp4Uwa6smV9tNuxB0LtpGE41B7Yr6C+LFMQ4R8d+g1D54KoGztQ+qB1bLNTvMTgTQbVQpKhWeYEw1KYfpqjg4zmvcc4e1hu2MGpZYqCEUCkKvGPbxRh28Wd8tXuucTIOxxyKj+fQg3TEk+o4xwMBxdYmX9cqI9BkDtMmxrkJcR3ZJpKEq5GuVJbQejQBG/ihXZ3BUQnu2DoZoyKe47oliM7x8RtskMT7yZApCrx00bRaFUN83lruMPnYCOpUAPlBogzx+k9+VjwhKjqAljcL6BGDtTsj8LBoeWdSt+RaWolfcxTOxqbzmRnQ/MZmvd//MyYTWitW61uFdMl3BHPOgGifUVL1jxD4bkPOEvX4h0zD6C1GvbpcqBlhE8YRlu0i/XTNESkvQxkGKjoQl2ZPwKkOUDNPsZEErqyc2FL2UOyaxDdD25Lh//XfIZGVSyGJcyFpnM2yRMpJ4pPgEjVkiXOzD9L49l5jm6w1CTB9ooSEMg+mIRiFuXDPOyI/7tON6R+I4k4bQ2ifteWdQoOpNBvGMOXjprgioOcJiAgFCb094phQy7Rv7rp87fo10PCgd8R25ClgyfPhZ4E0Z2qfg1OgO1G+dafWKA3q5bfAhYdO5mH1lwHvvq26wgw8hmS0AyOCida2oSqBQyZtvBmuKKBXQuYG8s41pLUjDpQ8DFAOxoD5u6Crw10zfn6kK+Ji6FcJkH0eit6G063zRtF+DEfnlhgoIoJRAoKFbfgsVx/PPh8TYGEL9MNzxlDJe6rsqn8GEDDlQ0xxwZiK+auhxIQ/ZETDFHUbO0Or3Lg+JOhJ0HEVsPSndm3w5e0L3ijCA/n1vSOLfAm4GsI8KiBRZJFnjBdkYUs/7rWsOLusAeUKUbZlPlUF4hLLz7k4BOPcsVwkoa6GX7lTOW6eNJiJbTpbDJE3N788HEjSPe0UcS7NaNTBYvWiV+o4IBCoOr6I6xr+RlE4LpXIQVE4jsL+zLF2MtIEbiXho9p1wwR8dCBY580/fBnoAuZS3oJl6fEhYj63OdAR4SEWdFOgKmCsnVuVCyog4IwkA3Qig0lRPJX1WCGwIAgshgqZW1IESrsGT2o5qf9NN3tyY+Gb2eP/HE2c4WYEKQrcY+evrpgCohSqQ+aJCXZKIJGn9HcO7wQZR0XGAUiks/XacnXNVfOfcqJ3blx9dCTHR8oWKMD1gmDprKHociat3JD1SFgd+uxxrZXO7t0Z1CymQqiVOqblJJunksyWSmsP1jgArbMqwXN+IHKDFC3DHwtjFsnrFVmmKZQwU0bWux5GnaklG54HXjbZaYU5h0DajzYrs5k28IkEKXuIPe3XnG9ISuFTRdcADUswSiSZtI+X8N4QI10IIMoIRYWSdCGOKdBzmLUifdIKZ03BCy0T2U12gFNic58UpvhisFpIUq9E+PIrug1nu4AaXhYVKr0QzmegGZkeb3s83U5DbRU8LKQLHRzUCk7eIDghsqeBv4JNE7kDvuC0iVaxqfhvH1dnk9vb2qIUvdcTNIwzG5JuksHJIuxZwGlNgVEUF43bj1J3bcyIh3Z+BFIPFeEOGf7iV0PQ0loxKnsxzYtXXRIhjWnOU/TQ5Tiklk2ikDV0QHCqRsVPC8vaYZ9jMwzdy1J3bsuBD46M0g8eDvnx7mMnC1ExqucBCRGlpxIhu30fLdkUayOHQfRaxb7SfKOWIccVJ2xJwQc5Q7ZQxbTI2SembdlZzRvWVAy6mHZxLBN8ZckzkEFfwXt2IFJQDSf23u+NRYJIBJ1Nks0iqSqa94YvAxGAgn0fSVfi/I6zTZ8ReDeSL72mxhQMtJ72K986Y9WAbSO0TwqnT/jLLkkEPEKiXWjHzHGxNBOhiGRCUoB4GvoVJ1nfUWQhsBXsKA0op/m/DinWSW4djt3gNgGayI5fz6ENCf6rILxWzyxYZS51XkF3AqzhNE+z5my9t4X9RDPlwH+y7QMfI9lAKaU2wlUwuymIapep63bw4b5EhtB4S8JIHpPxRFdJMuE4fDEDQMNzmwoWeiiHiIzq7otc4y6C45Ea5QC37Skc1oJc6qIVr1Oq6aHX2wZN04AUYq9sYP4JF1vJ1AKEU9ceQAFeCD09aWvMEFsDixvJWwGCeWYFwsNnQkG75jtJfuiM+HXIqeGTICIeZojFsn6UwWRAUWu9sP1EF+7gAJxFniZdWvhUgrTx1aTb++9w2divfw6gejTGydA9JY2sl2xSFbW7vMnrQdIwKQUgHqInPpbuKoDjhnsXIXWz7Gs3ivwnQtffva7sOizZSZA9IaSkVwkKwtmLSlvUFXyNYt6jmnLxYOyCVJ1iO7r1VnOxcK5mM3tLdrmEZE7g0/atJAmanSRLItXMgE7z0qpXYTUDdH9nXoHXas7PPXnik/LoPMUkN7f3St3FnV9UuTU60lbX1IuIpFJZ0whE7CSnO5sXD9AQb5SqeVJ0O71+uEVl1C51xzr8IDguMj7z0XtDB4HIrpIljWKZAJ2Y0mp/erhwncsg2b/nn0VqO4YRmA908Lv5xM1US0ORFp2hS+SlVMF85acOTV4OA0Pmr0MVHdYyyx/vDBsHMOi1GMcLtLSbX2PtReg0Ycecz25lOA4xD1GzaK8s2OwcH7SyyzQgrYYFrHBfJyIRhtFfCacnGjX7st5MHYrpLnpkh/6lsvOyJF2y2ARqewEiPgeWV5B55Mm/c4O/Ns3ZQGWt85rQkIugBJMZKN7zU6AiE8TzZ4jnoJBAiYNNRyausmDXi5da8GXrY837GyNLASZABGPRvhS5/PiIAGTCBXJ4DJPDbbt5XJvI8ZWJqcvD7ojc0LHQ/Ra9BwtuhiDvvDywXAOHVBzubfnE3ve0+WlxBlG1GOMepHGFsnydVu8rg/HIRZefOHsE00eDHXjn576r6kgkvOy7Gu9xueo3iLaHd69LbOa4As+3RONHwx1eT58MFQHj6SyYyGSc/pp/4/5VPZst3TOWWdpHSvq9NQaPz2VzkNqwdP/8tvfP/40ASJ/PahzgsQ6gKy1xPvJwumpt8HTU9ne3IEDbKCu9u9fUqk/fvxrPET+3D7cQig4OWjpjG2HkLk8C+55zw6wyVrDewgL8fjjT7/8/vtPqd9/HQfRXWBdiPUsi2TnYuIodP/0VET3vC8et1Snp27Rh9//LfXjH/v/7Kf+HgPR2+Cya2t3rotk52Pi9FS6zEvued++KJxTv1KLFN62/vXP1P/8+cvfqXEQfQjNMs7szWuR7FxMHgzFjkLnp6eyA2ysyXtzb7LK409/pX789bc/xkH0NjwPm04ZX4qU3T89tZ0PHWDTinnQBvQb/0n9tp/6b0LYKojeDW1uQHdTbSx4JAscDDV6empsjQIrrv78iwT8P/749x/REL3+OLyCD7eCW0csmvmnp4aOQj9sJKjHyLrjn3//8uuf//wUGfT37zZGfcpdzN1UMd+qcGanpzqr//te4vDLn7/Sf0cg2r/bilp3tXi7qUaenkr35s7FnKw/dLnV7c0t7fPd+2FARiDaX49e6EAXyS4KRPz01E749NSj5KenOqvra1tfPv3wfty2KgGIVItkD3X95UMa86vwwVD8lMekp6c625trq5/v3qpOkol0NNWKopfeTVVxemriSh5zrN79uw+KQwnGQKRaAWrrL7WbqjgYKnh6Kj/AZqxIHmPUsdZ6SseaCJFqBehL7KYaOD1VBvP+zVWZNVeSFBzo0NlofX431rEmQqTaNOx5d1P1D4YKi+TjuCJ5xJxtwskfydCZ6FgTIXqj4GuvoA9voD0fizoYionkpKenUr/abN1/ncw6MSFS7VucPUN6b758HXl6av0Jp6fi1XWqdYhfxWOduBCpQto8d1ONPD31CSKZkc7a5se7n2NS8nQQ3av2mc/PZTfVyNNTuUhONmmWSp3NL58S+1UMiFT7YLqz3k2V+dXQwVAk+UwskrlK1u6ni1dJIFKGtNntpipPT72gB0MJkUw7NN4TdOAG/nz385NIJzZEqn166CLZpwsjttZ/5PTU08SnpzJw1j/PhHRiQ6Q6OoU2ip4S0mjyOXR6Ku/QJDwYioCzvrZOss+ZkU58iFQhracn3E2VB/OR01NJ8plQJFPS2fgSJ7+aE0SqLA0WyU4DDhPJLdqhkaenGkwkPyGYb2x8fjcX0okPkSqkTdcoYsF8VCSfs2CeKF6RYE79avoMYvYQKUNazN1U+emptEMTOj01+SmPDhPJ3969fW5wuEVApMrSzKJujIco6vRUknx2qzjh6alMJK/ONV5NtqgOiCqkjdtNVZye2t0LiuSLHX56akJwNtY/3j2/X41YFESqkKahqN1UmV+lWYcGgjlq1kuHjwn9io2crWcI5nEtCiLl1nPN8G6qvJLMOjT+dAuafCY9PZWVLXrJyxbzsSiIVIVHWCSrCZHcColkOD01oUgmjOx8e2LZYj4WBZEqpHm3+sBlIjlLOzR9PSSS7cQieXNjezZli/lYFESq0wrMsm6wDk07KJL5SuikHZqNBSIdhUX29FVnFHVIQu5PD6wUT3p2smDOMojVmZct5mORECl2v8aarq8QcFiHJpfcr7bmVbaYj0VCpDzgslwolRs4WfLJSCdZD+JlLRIiVUjTTC+JX2HnmcoW87FIiFS7qU5vfEYBLVssjV+NWCREqpA2jVGls7b+bTkYeaxFT+R7UjOIkc7qIiud6SwaItWBDpNM+NWSko7CoiFShbSx4Gyuad+DX41YNESqAx2ijGcQL1zTmadFQxQvpPGu8EvUSp/VoiHanxTSqNJZm2VXeIFNMTVd7WiYMrJDlM73RzoKU0AUdaYc7wp/XKb0aiamWuAQDmlsihcJ5t836ShMAZEMaaxWOvvZFstkCohISGPdq9ZTp3h9B6aAaH+jdf//4HD7P7+5UX1mGkWlAAAAAElFTkSuQmCC"/>
          <p:cNvSpPr>
            <a:spLocks noChangeAspect="1" noChangeArrowheads="1"/>
          </p:cNvSpPr>
          <p:nvPr/>
        </p:nvSpPr>
        <p:spPr bwMode="auto">
          <a:xfrm>
            <a:off x="155575" y="-1889125"/>
            <a:ext cx="65817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10" descr="data:image/png;base64,iVBORw0KGgoAAAANSUhEUgAAASIAAACuCAMAAAClZfCTAAABIFBMVEUOP6n/////qQP/rQD/rgD/qwAAO6wANq8AOK4APKsANbAAOa0ANa8APaoAOa4APKwANqYAKaMAMKUAM7EAKKMALqQAJKL3pgAAM6WZdm+fq9WNcHeTc3PVlD6feWuugGF9aX+0g1xOVZPdmDX09vvJjkrYljo9TppmXop2ZoLvohzZ3u4AP6XFjE5XWJBfW42PcXVxY4VqYIjAiVPn6/XjnCovSZ5FUZaBa32mfGayvN2Rn8+6hlgbQ6PPkUOsf2J6jMfK0ejCyuQ8XLN0h8Xzoxhfdr1LZrcALrQ1S50vU7BmZmbU1NSWpNLpniWst9tYcLusrKy/v79RUVGbob4tLS1zc3NFasHe3t4AAACjo6OEhIRBQUEgICBoaGgAFZ8t1xsdAAAbMElEQVR4nO1daUMiybItrKydBBUVGRRZpFEa90awW9ResLVnmumZuXfevFne+///4uUWWVVQCUUJCn1ffGm0pag6ZJw4EZGLlvpPs/3Xb999wx/jv0Gb370snr358PX+y8bm+irW1t/Fftd/CET7r3+++7i+sblN0OG2/vF9zPd+9xAxv9K22NAJmbMZ8wrfM0Rv3n69b62tra86WpRtvI53me8Tov33P3z6srW2uR0NDrfNt/Eu9r1BRPzq7rMWJB2lrcZk7O8IIhqvsNqvRixu4P8uIKJ+9ZGAM9avIjxtP9bVlxyi/fckmONYfhUeQY5nWw/xyGhpIWLBfDUimE9Ex8xYVu/k9LpmHL2J80nLCBEB5763EZ90fHA82zU73dvdvo50w0CD/4rzccsFEQvm05MO86u0eXlWOmoScAg6OjL6N1flWE+/LBDRDOLzagLSoX6V7p3sXLfzAhyUf1UpHrdcyzPX4hD2EkA0QSSr0TE9y3Kq3b3dPPMrnQyd9kXhoJexbNNhSG//EOPzFxoiFq+2iF+tTgkO8SvXaRxe1ZuIgkP9qlm/OmzYru05wWG4GuMuFhSiN9Sv4onkIXBM28r1DgoX7RXpV7t73aqWJn41eq3V+8n3snAQMdLZ3EgSzIlftY6LlVcrSPjVSvt654SQjm1i1cU2J2chiwTRm6TBPMuCefnqpqmDXw3qpbNHb9ivImzt06TbWgyI3pBg3lunwTyBX9mX54WjgSH8Ss/v3nY7jhXpV1G2eTfh5l4aIsrI1K+mJR2NB/NjIpLzfOToKF+7Pj3p5WKDI2zj5/G3+IIQ0QyiRUkniUi2O+Xbm74hSEcfHJXOL800BPPpbGN8HvIiEL358MN9bysB6dBgTkVyfYCCIrlDg3k2ATjcnPFVkWeGiGQQQ2X2mOBQv3KpSK6thERyz53WryJsc6yrPRtEPDNfS0I6CpFsW8n8KsLWxyUizwERa18l9isqkgd6SCTHCeZT2fY4dTRfiGgw/0KTzyTBPFIkxw/mU9nGmGE0L4hYmX0tUTAHkZz3RfLFzgEJ5mNE8lNt3DCaA0RvPry7/5JUJHsNKpIN4Vc6E8nmrP0qwsbkszOFiOjATx83aWaewK8ywyKZ+JU5J78atbX384aIieTthH7l9o6LTCTrAZHsWpnnAYfbGE97OkSsZ55QJKe9TndIJJ9RkTx3vxqxVXU2+xSIXr/9eq8lDuaPZ6Wjgax49W9uyx0azJ9z6ATM+TxjiEgG8enL5oSeeYQxkZwLimTqV1QkR1e8ns/w7CDiFa+kIhkzkYykSD4qnPes2YnkJ9iY7vUUEJFg/i1x8ukxkSyDefOGiOTnCOZx7akQMZG8vTF9+wqTYG71DnYu2kYw+ZybSE5uySFiwTypSE63qqMieWwl+QXNnB4imkF8a20lCOZUJNvEr3yRjFjy6SyQX43axlQQ0Z75apLeHhHJaS9KJL90vIphmx/iQcSC+cb0wVyK5EotD1KHiOSdExLMn1UkJzd16REgYo3PBD1zJpItb6SSfHbpWYvsV6O2paqHaOpZt5NMVpKP/GBORHK347ycSH6Crakm0Gpf1mYjkldq10QkL1wwj29KMtKSiGQtLJIHRCRfukvmVyO2rprWp32JewnmVySYl3yRjIhILjfwkzo0C2PKcoj2abKTMZFsh0SyvkI7NFwkLz86zJTlEO3r2Lk7LJgHRLLBRHLhgPrVAiSfszTcU0H0YV31HtN2raUTyU8wVd9ae72meIdZPGpD+4qI5AoRybPofC6uqWb1aalNxTsyFcT8iolkWtT5fsCh3BrxNKvRfWst9VHx6GZXN0pnj5llD+YhY72WbLV4vduJAGkrEiMtdafga1xF6NL7bsBhY8dtHRdZWDYMtGeaw3/hfIuG6GcFX2Os64cjV1lKY6IF94rXHJ0VZnr/IDe80FEBkZKvraZ+5c399udrfHpxp7tXq1s9BOhwM1C9F8YoeoUayfRVfG3V9bo1/6eYm2GeR7KZE4bRT9v9EEJ0IN2En081ilJfFHzjXelN9xkeZebGsmzbOa7c8OUwHI6euzsMkZHPhd8ZuVyWQKTia/NQN1pLRtfMsVpVulgocxhyLHTg7okfaWtT/HLo+SJnqhOIlHzdQKizPBDRcO72zgtHPBtAnZ4eGjEFt8t/YeyeXRb5S3QSzlAj+yAEIhVfY2zo3eUJaSesQEOzAe5Y3YcA9xDIbtwG4q9vcmaHv9R3wvEoMpWlhdktxYe6A/12wUMa7/HSV1kfHQ7E7UMdHAuhfr10kDX5z0bf1Tzx8sIOXW49SjtSiFR8bR8NU/5CGdXJj+Wrm1dMKFu1MBmTsVIQONyctCzLczS3zX+BMBZ/bbTD8WgrKpOlEH1S8LVX0vuLC1HmTOhkA11jT7MrQYjIL/O5E+FYR0Ii2tcComMHXhqhald0S5ZC9MN29E1kz/Rhyn9h48U97lhVP2AZK103Uw6wszG4PbvEmoAIpIspSJowkAd8HRKPkX7GIHqvEI/4EhHA5/zUUxh2NZKA1oyCR8HKB4kHtRuPtDAhfpfP0cKE2xRDRXzP+FhgdvHQOmX/hQ5DXLsdhRCDaF+VguQMvfjyIY2tqXfpNyaKe0eEY3P1MPXoF7l8rdIVhIQaFBT7SPxUNbO0KaGZSPz1wGCDCJVCVKSoXrNWY0txc1ZNr9iK/3s2s/kM47alZbhnGc20ZhcRkI74t+0SF8yVRMRn+bcHfL3TOyvtNm0tPYC/htEU+iTFbj0MonuFN9nX+quX4mssSnjWK176NCzyUjxaz2lAup6HQGbQv3cOhCux/Ns5ARyZluxhGFbgnrWqG6CiVcXCNAbRVwVfezt6Pj1/NIaMTzFulKvs27Hr0ncyt+LlQVq80svpB/AmmgjgHsR5+l74SaB5ZsKw8ins6NIno+2vYyD6oOBr8jXol88a0liKRacYk+wc3RItI71FL5skaeRPVkjLVx6EKcRYUzC0kWckk24GKf3Kk8MqAJJfElPNCGUQvdmIvmHcQ+jgeUIa4WRHw97xzsVAlr30ZjWtOefCd/Yy+BGEjswlLmySSbIS+6syfVYLxhwL5laQ08nI8ocVEdzixbVPtoqJD3xmiCqk2X29MP8UhEas1knhMOvl/aIgf5BKlnxN/DVhRTsv+Nq1xR8QdZyt0XkorsVGgxxzZ1n6UymQpekk75DD6vTkMs9/XfOZRDHxgUP0TTFUCFdezDGkYfax+HiHbuWBuuZwEsGEsCtwWbElXyPsir/Uyd1ZgXkokq9LXuAngvUKUQSmP8haZk5ca8V/vvUxjpZ6p0hB7Irenk9VjeefBxprI7ChQ/jYvhipC5561o1A4xFnRMUHnbiQS3Rcy7IdGyDCLcjmOV+Ln3bpbCfTH1b6eVZe61HCG1lzBIjeKviacuF8tCObPqHT+zMhc3BpBAWvQDIV966k1oE/1XfcU6j9XN+082j3EVo+Lq+AGH3mPznwTFFdzJ5LUSCv5fN1ZBILEKlKRs4x8lF+uhFOzrCreXu8dEGDgYCAfu8QcYxmt8G/b2Pgyjh25WHJ0q6UPNQIpHsef1JwJZ3zNYxASEF6cpDJa/ktjM33YyBKqQqPLZ3IiZmgQ8vJvYNSpUfvCL5Cmm6Jh6LsgUWh0LjOeVXxBFjGMYKhK8bWINcbCt96/pDJKHAldM74+ir4k+YPq7yLzZWASzJTzDASEKlasrm+XppFSPMa3b3dPiLx2SjmsOYPBxukDKuRAjXXiN9AfuWY4pd9WxaFDM3KD9EWkYH0WaUrsds2z+QI5Pchh9UlMD69LECkalgzU5X4rRu9PoOQZp7ImqCBag0Le+K52i524Kmx/wQ02+D5FMmj05CbkgyiIhNT7QINgYQcpq8FKKy/hS+Br9lQwVgS25kpryXF8XiIVCV+70ofJAlphHWstBx+w5WLkgNBewU7fEAZbUsLOEYHi8SDjDP5LOeOrPgUTexW2/ydoKR4rd4SfN1koGTAsSy6DuWxmvGHlSmq/T6TjIdIxdeENPRpHQ3T0sVJoZ6/FRSq5W7CXzg68IO2x9nYYCUFoGYCQYaTCskr4FmI72BgKKqJnXSRiGSUb4v8ndWR5EDkxUBrF9IXtli7mYNhVbewKPEbsj6vmD0jIFKVjMh1pm0U4ca1YB09f8Yyaft0iFuNggvDoevygcNjr6TmiweHAWNc5DT5LHXJUHzMaV7roGHmcpr8fy0wENmY8m6hJMAGm9GSAt3iJX7DQG3g63H1opS6ZJQ19PJ0Ic0ayCTCoIKFYCbUDlHQ4gmPXBgOFdGnEOlyBsqGTVb0Mpp0agq0K4i6gYqPwe8JZ03yB5bMS7QAQ7P+DwxLGL4nuV1Jfe6A3A8R3Q0YAopNZwEiVYnfmtQowlQnB/IX9zp4Uwa6smV9tNuxB0LtpGE41B7Yr6C+LFMQ4R8d+g1D54KoGztQ+qB1bLNTvMTgTQbVQpKhWeYEw1KYfpqjg4zmvcc4e1hu2MGpZYqCEUCkKvGPbxRh28Wd8tXuucTIOxxyKj+fQg3TEk+o4xwMBxdYmX9cqI9BkDtMmxrkJcR3ZJpKEq5GuVJbQejQBG/ihXZ3BUQnu2DoZoyKe47oliM7x8RtskMT7yZApCrx00bRaFUN83lruMPnYCOpUAPlBogzx+k9+VjwhKjqAljcL6BGDtTsj8LBoeWdSt+RaWolfcxTOxqbzmRnQ/MZmvd//MyYTWitW61uFdMl3BHPOgGifUVL1jxD4bkPOEvX4h0zD6C1GvbpcqBlhE8YRlu0i/XTNESkvQxkGKjoQl2ZPwKkOUDNPsZEErqyc2FL2UOyaxDdD25Lh//XfIZGVSyGJcyFpnM2yRMpJ4pPgEjVkiXOzD9L49l5jm6w1CTB9ooSEMg+mIRiFuXDPOyI/7tON6R+I4k4bQ2ifteWdQoOpNBvGMOXjprgioOcJiAgFCb094phQy7Rv7rp87fo10PCgd8R25ClgyfPhZ4E0Z2qfg1OgO1G+dafWKA3q5bfAhYdO5mH1lwHvvq26wgw8hmS0AyOCida2oSqBQyZtvBmuKKBXQuYG8s41pLUjDpQ8DFAOxoD5u6Crw10zfn6kK+Ji6FcJkH0eit6G063zRtF+DEfnlhgoIoJRAoKFbfgsVx/PPh8TYGEL9MNzxlDJe6rsqn8GEDDlQ0xxwZiK+auhxIQ/ZETDFHUbO0Or3Lg+JOhJ0HEVsPSndm3w5e0L3ijCA/n1vSOLfAm4GsI8KiBRZJFnjBdkYUs/7rWsOLusAeUKUbZlPlUF4hLLz7k4BOPcsVwkoa6GX7lTOW6eNJiJbTpbDJE3N788HEjSPe0UcS7NaNTBYvWiV+o4IBCoOr6I6xr+RlE4LpXIQVE4jsL+zLF2MtIEbiXho9p1wwR8dCBY580/fBnoAuZS3oJl6fEhYj63OdAR4SEWdFOgKmCsnVuVCyog4IwkA3Qig0lRPJX1WCGwIAgshgqZW1IESrsGT2o5qf9NN3tyY+Gb2eP/HE2c4WYEKQrcY+evrpgCohSqQ+aJCXZKIJGn9HcO7wQZR0XGAUiks/XacnXNVfOfcqJ3blx9dCTHR8oWKMD1gmDprKHociat3JD1SFgd+uxxrZXO7t0Z1CymQqiVOqblJJunksyWSmsP1jgArbMqwXN+IHKDFC3DHwtjFsnrFVmmKZQwU0bWux5GnaklG54HXjbZaYU5h0DajzYrs5k28IkEKXuIPe3XnG9ISuFTRdcADUswSiSZtI+X8N4QI10IIMoIRYWSdCGOKdBzmLUifdIKZ03BCy0T2U12gFNic58UpvhisFpIUq9E+PIrug1nu4AaXhYVKr0QzmegGZkeb3s83U5DbRU8LKQLHRzUCk7eIDghsqeBv4JNE7kDvuC0iVaxqfhvH1dnk9vb2qIUvdcTNIwzG5JuksHJIuxZwGlNgVEUF43bj1J3bcyIh3Z+BFIPFeEOGf7iV0PQ0loxKnsxzYtXXRIhjWnOU/TQ5Tiklk2ikDV0QHCqRsVPC8vaYZ9jMwzdy1J3bsuBD46M0g8eDvnx7mMnC1ExqucBCRGlpxIhu30fLdkUayOHQfRaxb7SfKOWIccVJ2xJwQc5Q7ZQxbTI2SembdlZzRvWVAy6mHZxLBN8ZckzkEFfwXt2IFJQDSf23u+NRYJIBJ1Nks0iqSqa94YvAxGAgn0fSVfi/I6zTZ8ReDeSL72mxhQMtJ72K986Y9WAbSO0TwqnT/jLLkkEPEKiXWjHzHGxNBOhiGRCUoB4GvoVJ1nfUWQhsBXsKA0op/m/DinWSW4djt3gNgGayI5fz6ENCf6rILxWzyxYZS51XkF3AqzhNE+z5my9t4X9RDPlwH+y7QMfI9lAKaU2wlUwuymIapep63bw4b5EhtB4S8JIHpPxRFdJMuE4fDEDQMNzmwoWeiiHiIzq7otc4y6C45Ea5QC37Skc1oJc6qIVr1Oq6aHX2wZN04AUYq9sYP4JF1vJ1AKEU9ceQAFeCD09aWvMEFsDixvJWwGCeWYFwsNnQkG75jtJfuiM+HXIqeGTICIeZojFsn6UwWRAUWu9sP1EF+7gAJxFniZdWvhUgrTx1aTb++9w2divfw6gejTGydA9JY2sl2xSFbW7vMnrQdIwKQUgHqInPpbuKoDjhnsXIXWz7Gs3ivwnQtffva7sOizZSZA9IaSkVwkKwtmLSlvUFXyNYt6jmnLxYOyCVJ1iO7r1VnOxcK5mM3tLdrmEZE7g0/atJAmanSRLItXMgE7z0qpXYTUDdH9nXoHXas7PPXnik/LoPMUkN7f3St3FnV9UuTU60lbX1IuIpFJZ0whE7CSnO5sXD9AQb5SqeVJ0O71+uEVl1C51xzr8IDguMj7z0XtDB4HIrpIljWKZAJ2Y0mp/erhwncsg2b/nn0VqO4YRmA908Lv5xM1US0ORFp2hS+SlVMF85acOTV4OA0Pmr0MVHdYyyx/vDBsHMOi1GMcLtLSbX2PtReg0Ycecz25lOA4xD1GzaK8s2OwcH7SyyzQgrYYFrHBfJyIRhtFfCacnGjX7st5MHYrpLnpkh/6lsvOyJF2y2ARqewEiPgeWV5B55Mm/c4O/Ns3ZQGWt85rQkIugBJMZKN7zU6AiE8TzZ4jnoJBAiYNNRyausmDXi5da8GXrY837GyNLASZABGPRvhS5/PiIAGTCBXJ4DJPDbbt5XJvI8ZWJqcvD7ojc0LHQ/Ra9BwtuhiDvvDywXAOHVBzubfnE3ve0+WlxBlG1GOMepHGFsnydVu8rg/HIRZefOHsE00eDHXjn576r6kgkvOy7Gu9xueo3iLaHd69LbOa4As+3RONHwx1eT58MFQHj6SyYyGSc/pp/4/5VPZst3TOWWdpHSvq9NQaPz2VzkNqwdP/8tvfP/40ASJ/PahzgsQ6gKy1xPvJwumpt8HTU9ne3IEDbKCu9u9fUqk/fvxrPET+3D7cQig4OWjpjG2HkLk8C+55zw6wyVrDewgL8fjjT7/8/vtPqd9/HQfRXWBdiPUsi2TnYuIodP/0VET3vC8et1Snp27Rh9//LfXjH/v/7Kf+HgPR2+Cya2t3rotk52Pi9FS6zEvued++KJxTv1KLFN62/vXP1P/8+cvfqXEQfQjNMs7szWuR7FxMHgzFjkLnp6eyA2ysyXtzb7LK409/pX789bc/xkH0NjwPm04ZX4qU3T89tZ0PHWDTinnQBvQb/0n9tp/6b0LYKojeDW1uQHdTbSx4JAscDDV6empsjQIrrv78iwT8P/749x/REL3+OLyCD7eCW0csmvmnp4aOQj9sJKjHyLrjn3//8uuf//wUGfT37zZGfcpdzN1UMd+qcGanpzqr//te4vDLn7/Sf0cg2r/bilp3tXi7qUaenkr35s7FnKw/dLnV7c0t7fPd+2FARiDaX49e6EAXyS4KRPz01E749NSj5KenOqvra1tfPv3wfty2KgGIVItkD3X95UMa86vwwVD8lMekp6c625trq5/v3qpOkol0NNWKopfeTVVxemriSh5zrN79uw+KQwnGQKRaAWrrL7WbqjgYKnh6Kj/AZqxIHmPUsdZ6SseaCJFqBehL7KYaOD1VBvP+zVWZNVeSFBzo0NlofX431rEmQqTaNOx5d1P1D4YKi+TjuCJ5xJxtwskfydCZ6FgTIXqj4GuvoA9voD0fizoYionkpKenUr/abN1/ncw6MSFS7VucPUN6b758HXl6av0Jp6fi1XWqdYhfxWOduBCpQto8d1ONPD31CSKZkc7a5se7n2NS8nQQ3av2mc/PZTfVyNNTuUhONmmWSp3NL58S+1UMiFT7YLqz3k2V+dXQwVAk+UwskrlK1u6ni1dJIFKGtNntpipPT72gB0MJkUw7NN4TdOAG/nz385NIJzZEqn166CLZpwsjttZ/5PTU08SnpzJw1j/PhHRiQ6Q6OoU2ip4S0mjyOXR6Ku/QJDwYioCzvrZOss+ZkU58iFQhracn3E2VB/OR01NJ8plQJFPS2fgSJ7+aE0SqLA0WyU4DDhPJLdqhkaenGkwkPyGYb2x8fjcX0okPkSqkTdcoYsF8VCSfs2CeKF6RYE79avoMYvYQKUNazN1U+emptEMTOj01+SmPDhPJ3969fW5wuEVApMrSzKJujIco6vRUknx2qzjh6alMJK/ONV5NtqgOiCqkjdtNVZye2t0LiuSLHX56akJwNtY/3j2/X41YFESqkKahqN1UmV+lWYcGgjlq1kuHjwn9io2crWcI5nEtCiLl1nPN8G6qvJLMOjT+dAuafCY9PZWVLXrJyxbzsSiIVIVHWCSrCZHcColkOD01oUgmjOx8e2LZYj4WBZEqpHm3+sBlIjlLOzR9PSSS7cQieXNjezZli/lYFESq0wrMsm6wDk07KJL5SuikHZqNBSIdhUX29FVnFHVIQu5PD6wUT3p2smDOMojVmZct5mORECl2v8aarq8QcFiHJpfcr7bmVbaYj0VCpDzgslwolRs4WfLJSCdZD+JlLRIiVUjTTC+JX2HnmcoW87FIiFS7qU5vfEYBLVssjV+NWCREqpA2jVGls7b+bTkYeaxFT+R7UjOIkc7qIiud6SwaItWBDpNM+NWSko7CoiFShbSx4Gyuad+DX41YNESqAx2ijGcQL1zTmadFQxQvpPGu8EvUSp/VoiHanxTSqNJZm2VXeIFNMTVd7WiYMrJDlM73RzoKU0AUdaYc7wp/XKb0aiamWuAQDmlsihcJ5t836ShMAZEMaaxWOvvZFstkCohISGPdq9ZTp3h9B6aAaH+jdf//4HD7P7+5UX1mGkWlAAAAAElFTkSuQmCC"/>
          <p:cNvSpPr>
            <a:spLocks noChangeAspect="1" noChangeArrowheads="1"/>
          </p:cNvSpPr>
          <p:nvPr/>
        </p:nvSpPr>
        <p:spPr bwMode="auto">
          <a:xfrm>
            <a:off x="307975" y="-1736725"/>
            <a:ext cx="65817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6" name="Picture 12" descr="https://encrypted-tbn0.gstatic.com/images?q=tbn:ANd9GcRUaEC4G2Y5RdeH5fsdatwtPq-3PWcL6a2XEBVh68YMoGiVAd1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18" y="4300680"/>
            <a:ext cx="1136958" cy="56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59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8"/>
          <p:cNvSpPr/>
          <p:nvPr/>
        </p:nvSpPr>
        <p:spPr bwMode="auto">
          <a:xfrm>
            <a:off x="623232" y="2544696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 rot="16200000">
            <a:off x="-186406" y="2847181"/>
            <a:ext cx="9477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>
            <a:spAutoFit/>
          </a:bodyPr>
          <a:lstStyle/>
          <a:p>
            <a:pPr defTabSz="874713">
              <a:defRPr/>
            </a:pPr>
            <a:r>
              <a:rPr lang="pt-BR" altLang="zh-CN" sz="1400" dirty="0" smtClean="0">
                <a:latin typeface="+mn-lt"/>
              </a:rPr>
              <a:t>AÇÃO</a:t>
            </a:r>
            <a:endParaRPr lang="pt-BR" altLang="zh-CN" sz="1400" dirty="0">
              <a:latin typeface="+mn-lt"/>
            </a:endParaRP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blackWhite">
          <a:xfrm>
            <a:off x="467544" y="1772816"/>
            <a:ext cx="9976" cy="243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1466309" y="4509120"/>
            <a:ext cx="4329827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/>
          <a:lstStyle/>
          <a:p>
            <a:pPr defTabSz="874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Verdana" pitchFamily="34" charset="0"/>
                <a:cs typeface="Verdana" pitchFamily="34" charset="0"/>
              </a:rPr>
              <a:t>Processo: Pegar um voo a trabalho</a:t>
            </a:r>
            <a:endParaRPr lang="pt-BR" altLang="zh-CN" sz="2000" dirty="0">
              <a:solidFill>
                <a:schemeClr val="tx1">
                  <a:lumMod val="95000"/>
                  <a:lumOff val="5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Line 30"/>
          <p:cNvSpPr>
            <a:spLocks noChangeShapeType="1"/>
          </p:cNvSpPr>
          <p:nvPr/>
        </p:nvSpPr>
        <p:spPr bwMode="blackWhite">
          <a:xfrm flipV="1">
            <a:off x="477520" y="4189344"/>
            <a:ext cx="8270943" cy="317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1" name="CaixaDeTexto 36"/>
          <p:cNvSpPr txBox="1">
            <a:spLocks noChangeArrowheads="1"/>
          </p:cNvSpPr>
          <p:nvPr/>
        </p:nvSpPr>
        <p:spPr bwMode="auto">
          <a:xfrm>
            <a:off x="631665" y="2641386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Comprar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passagem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8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22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8"/>
          <p:cNvSpPr/>
          <p:nvPr/>
        </p:nvSpPr>
        <p:spPr bwMode="auto">
          <a:xfrm>
            <a:off x="2207408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CaixaDeTexto 36"/>
          <p:cNvSpPr txBox="1">
            <a:spLocks noChangeArrowheads="1"/>
          </p:cNvSpPr>
          <p:nvPr/>
        </p:nvSpPr>
        <p:spPr bwMode="auto">
          <a:xfrm>
            <a:off x="2215841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Chegar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ao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aeroporto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" name="Retângulo 8"/>
          <p:cNvSpPr/>
          <p:nvPr/>
        </p:nvSpPr>
        <p:spPr bwMode="auto">
          <a:xfrm>
            <a:off x="3791584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CaixaDeTexto 36"/>
          <p:cNvSpPr txBox="1">
            <a:spLocks noChangeArrowheads="1"/>
          </p:cNvSpPr>
          <p:nvPr/>
        </p:nvSpPr>
        <p:spPr bwMode="auto">
          <a:xfrm>
            <a:off x="3800017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Esperar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o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voo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Retângulo 8"/>
          <p:cNvSpPr/>
          <p:nvPr/>
        </p:nvSpPr>
        <p:spPr bwMode="auto">
          <a:xfrm>
            <a:off x="5364088" y="2529199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CaixaDeTexto 36"/>
          <p:cNvSpPr txBox="1">
            <a:spLocks noChangeArrowheads="1"/>
          </p:cNvSpPr>
          <p:nvPr/>
        </p:nvSpPr>
        <p:spPr bwMode="auto">
          <a:xfrm>
            <a:off x="5372521" y="2708920"/>
            <a:ext cx="1492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Voar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Retângulo 8"/>
          <p:cNvSpPr/>
          <p:nvPr/>
        </p:nvSpPr>
        <p:spPr bwMode="auto">
          <a:xfrm>
            <a:off x="6931824" y="2540321"/>
            <a:ext cx="1499429" cy="8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CaixaDeTexto 36"/>
          <p:cNvSpPr txBox="1">
            <a:spLocks noChangeArrowheads="1"/>
          </p:cNvSpPr>
          <p:nvPr/>
        </p:nvSpPr>
        <p:spPr bwMode="auto">
          <a:xfrm>
            <a:off x="6940257" y="2636912"/>
            <a:ext cx="1492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Sair</a:t>
            </a:r>
            <a:r>
              <a:rPr lang="en-US" altLang="pt-BR" dirty="0" smtClean="0">
                <a:solidFill>
                  <a:schemeClr val="bg1"/>
                </a:solidFill>
                <a:latin typeface="Calibri" pitchFamily="34" charset="0"/>
              </a:rPr>
              <a:t> do </a:t>
            </a:r>
            <a:r>
              <a:rPr lang="en-US" altLang="pt-BR" dirty="0" err="1" smtClean="0">
                <a:solidFill>
                  <a:schemeClr val="bg1"/>
                </a:solidFill>
                <a:latin typeface="Calibri" pitchFamily="34" charset="0"/>
              </a:rPr>
              <a:t>aeroporto</a:t>
            </a:r>
            <a:endParaRPr lang="en-US" altLang="pt-BR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5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258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018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092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face, sad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66" y="3410864"/>
            <a:ext cx="696059" cy="6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jetwaybr.com/news/wp-content/uploads/2012/12/desenho-de-avia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20" y="4274544"/>
            <a:ext cx="1599784" cy="70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57</Words>
  <Application>Microsoft Office PowerPoint</Application>
  <PresentationFormat>On-screen Show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Satoru</dc:creator>
  <cp:lastModifiedBy>Satoru</cp:lastModifiedBy>
  <cp:revision>6</cp:revision>
  <dcterms:created xsi:type="dcterms:W3CDTF">2016-01-06T09:45:35Z</dcterms:created>
  <dcterms:modified xsi:type="dcterms:W3CDTF">2016-01-06T10:24:36Z</dcterms:modified>
</cp:coreProperties>
</file>